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2" r:id="rId5"/>
    <p:sldId id="259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D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73" autoAdjust="0"/>
  </p:normalViewPr>
  <p:slideViewPr>
    <p:cSldViewPr>
      <p:cViewPr>
        <p:scale>
          <a:sx n="80" d="100"/>
          <a:sy n="80" d="100"/>
        </p:scale>
        <p:origin x="-108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393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704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8502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676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62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376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258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309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8765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12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7172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C1AF5-D4EA-4B54-93BD-E2AFF9CBA3A2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E8F81-6014-48CF-BCD9-D6D1D6DA2F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888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28" y="1868262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280" y="2852367"/>
            <a:ext cx="1129748" cy="112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216" y="1984658"/>
            <a:ext cx="991344" cy="99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774" y="2827160"/>
            <a:ext cx="1434244" cy="143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Elipse"/>
          <p:cNvSpPr/>
          <p:nvPr/>
        </p:nvSpPr>
        <p:spPr>
          <a:xfrm>
            <a:off x="2543004" y="1184186"/>
            <a:ext cx="3816424" cy="38164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805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28" y="1868262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280" y="2852367"/>
            <a:ext cx="1129748" cy="112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216" y="1984658"/>
            <a:ext cx="991344" cy="99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774" y="2827160"/>
            <a:ext cx="1434244" cy="143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Elipse"/>
          <p:cNvSpPr/>
          <p:nvPr/>
        </p:nvSpPr>
        <p:spPr>
          <a:xfrm>
            <a:off x="2543004" y="1184186"/>
            <a:ext cx="3816424" cy="38164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94" y1="72533" x2="88766" y2="19600"/>
                        <a14:foregroundMark x1="42798" y1="94800" x2="53963" y2="400"/>
                        <a14:foregroundMark x1="83804" y1="82200" x2="15093" y2="14800"/>
                        <a14:foregroundMark x1="81668" y1="67133" x2="80703" y2="20200"/>
                        <a14:foregroundMark x1="84149" y1="71933" x2="96899" y2="37667"/>
                        <a14:foregroundMark x1="96278" y1="62000" x2="85389" y2="55733"/>
                        <a14:foregroundMark x1="98139" y1="39467" x2="98139" y2="39467"/>
                        <a14:foregroundMark x1="82564" y1="19933" x2="35010" y2="10000"/>
                        <a14:foregroundMark x1="64576" y1="12733" x2="59545" y2="667"/>
                        <a14:foregroundMark x1="29083" y1="15133" x2="39352" y2="2200"/>
                        <a14:foregroundMark x1="22605" y1="61733" x2="13232" y2="18400"/>
                        <a14:foregroundMark x1="21020" y1="28333" x2="21020" y2="28333"/>
                        <a14:foregroundMark x1="2068" y1="55400" x2="23225" y2="25067"/>
                        <a14:foregroundMark x1="2343" y1="36133" x2="11716" y2="17200"/>
                        <a14:foregroundMark x1="8270" y1="38867" x2="11096" y2="26867"/>
                        <a14:foregroundMark x1="79462" y1="10933" x2="79462" y2="10933"/>
                        <a14:foregroundMark x1="76361" y1="8200" x2="76361" y2="8200"/>
                        <a14:foregroundMark x1="32529" y1="82467" x2="23501" y2="55733"/>
                        <a14:foregroundMark x1="15438" y1="63200" x2="15438" y2="63200"/>
                        <a14:foregroundMark x1="20744" y1="81600" x2="20744" y2="81600"/>
                        <a14:foregroundMark x1="22261" y1="86667" x2="11716" y2="78867"/>
                        <a14:foregroundMark x1="24742" y1="82800" x2="18884" y2="67733"/>
                        <a14:foregroundMark x1="18539" y1="11533" x2="23846" y2="7933"/>
                        <a14:foregroundMark x1="45555" y1="88800" x2="77877" y2="76733"/>
                        <a14:foregroundMark x1="70434" y1="83667" x2="70434" y2="83667"/>
                        <a14:backgroundMark x1="4549" y1="16000" x2="15438" y2="6400"/>
                        <a14:backgroundMark x1="96899" y1="14533" x2="78222" y2="67"/>
                        <a14:backgroundMark x1="88491" y1="92667" x2="99380" y2="81600"/>
                        <a14:backgroundMark x1="14817" y1="93867" x2="8615" y2="80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002" y="1200945"/>
            <a:ext cx="3820426" cy="394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24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28" y="1901454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216" y="1984658"/>
            <a:ext cx="991344" cy="99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280" y="2852367"/>
            <a:ext cx="1129748" cy="112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774" y="2937524"/>
            <a:ext cx="1434244" cy="143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ttp://2.bp.blogspot.com/_xgYi2-n1mgY/TLcl3fP3zUI/AAAAAAAAF_g/gj_oKk0rNAY/s1600/Plantilla+reloj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" name="AutoShape 4" descr="http://2.bp.blogspot.com/_xgYi2-n1mgY/TLcl3fP3zUI/AAAAAAAAF_g/gj_oKk0rNAY/s1600/Plantilla+reloj5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" name="3 Elipse"/>
          <p:cNvSpPr/>
          <p:nvPr/>
        </p:nvSpPr>
        <p:spPr>
          <a:xfrm>
            <a:off x="2543004" y="1184186"/>
            <a:ext cx="3816424" cy="38164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94" y1="72533" x2="88766" y2="19600"/>
                        <a14:foregroundMark x1="42798" y1="94800" x2="53963" y2="400"/>
                        <a14:foregroundMark x1="83804" y1="82200" x2="15093" y2="14800"/>
                        <a14:foregroundMark x1="81668" y1="67133" x2="80703" y2="20200"/>
                        <a14:foregroundMark x1="84149" y1="71933" x2="96899" y2="37667"/>
                        <a14:foregroundMark x1="96278" y1="62000" x2="85389" y2="55733"/>
                        <a14:foregroundMark x1="98139" y1="39467" x2="98139" y2="39467"/>
                        <a14:foregroundMark x1="82564" y1="19933" x2="35010" y2="10000"/>
                        <a14:foregroundMark x1="64576" y1="12733" x2="59545" y2="667"/>
                        <a14:foregroundMark x1="29083" y1="15133" x2="39352" y2="2200"/>
                        <a14:foregroundMark x1="22605" y1="61733" x2="13232" y2="18400"/>
                        <a14:foregroundMark x1="21020" y1="28333" x2="21020" y2="28333"/>
                        <a14:foregroundMark x1="2068" y1="55400" x2="23225" y2="25067"/>
                        <a14:foregroundMark x1="2343" y1="36133" x2="11716" y2="17200"/>
                        <a14:foregroundMark x1="8270" y1="38867" x2="11096" y2="26867"/>
                        <a14:foregroundMark x1="79462" y1="10933" x2="79462" y2="10933"/>
                        <a14:foregroundMark x1="76361" y1="8200" x2="76361" y2="8200"/>
                        <a14:foregroundMark x1="32529" y1="82467" x2="23501" y2="55733"/>
                        <a14:foregroundMark x1="15438" y1="63200" x2="15438" y2="63200"/>
                        <a14:foregroundMark x1="20744" y1="81600" x2="20744" y2="81600"/>
                        <a14:foregroundMark x1="22261" y1="86667" x2="11716" y2="78867"/>
                        <a14:foregroundMark x1="24742" y1="82800" x2="18884" y2="67733"/>
                        <a14:foregroundMark x1="18539" y1="11533" x2="23846" y2="7933"/>
                        <a14:foregroundMark x1="45555" y1="88800" x2="77877" y2="76733"/>
                        <a14:foregroundMark x1="70434" y1="83667" x2="70434" y2="83667"/>
                        <a14:backgroundMark x1="4549" y1="16000" x2="15438" y2="6400"/>
                        <a14:backgroundMark x1="96899" y1="14533" x2="78222" y2="67"/>
                        <a14:backgroundMark x1="88491" y1="92667" x2="99380" y2="81600"/>
                        <a14:backgroundMark x1="14817" y1="93867" x2="8615" y2="80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002" y="1200945"/>
            <a:ext cx="3820426" cy="3949441"/>
          </a:xfrm>
          <a:prstGeom prst="rect">
            <a:avLst/>
          </a:prstGeom>
        </p:spPr>
      </p:pic>
      <p:cxnSp>
        <p:nvCxnSpPr>
          <p:cNvPr id="14" name="13 Conector recto de flecha"/>
          <p:cNvCxnSpPr/>
          <p:nvPr/>
        </p:nvCxnSpPr>
        <p:spPr>
          <a:xfrm flipV="1">
            <a:off x="4451216" y="2780928"/>
            <a:ext cx="682938" cy="31147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H="1" flipV="1">
            <a:off x="3779912" y="1709192"/>
            <a:ext cx="671304" cy="1383208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V="1">
            <a:off x="4449215" y="1709192"/>
            <a:ext cx="2001" cy="1383206"/>
          </a:xfrm>
          <a:prstGeom prst="straightConnector1">
            <a:avLst/>
          </a:prstGeom>
          <a:ln>
            <a:headEnd type="diamond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5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28" y="1901454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216" y="1984658"/>
            <a:ext cx="991344" cy="99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280" y="2852367"/>
            <a:ext cx="1129748" cy="112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774" y="2937524"/>
            <a:ext cx="1434244" cy="143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ttp://2.bp.blogspot.com/_xgYi2-n1mgY/TLcl3fP3zUI/AAAAAAAAF_g/gj_oKk0rNAY/s1600/Plantilla+reloj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" name="AutoShape 4" descr="http://2.bp.blogspot.com/_xgYi2-n1mgY/TLcl3fP3zUI/AAAAAAAAF_g/gj_oKk0rNAY/s1600/Plantilla+reloj5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" name="3 Elipse"/>
          <p:cNvSpPr/>
          <p:nvPr/>
        </p:nvSpPr>
        <p:spPr>
          <a:xfrm>
            <a:off x="2543004" y="1184186"/>
            <a:ext cx="3816424" cy="38164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94" y1="72533" x2="88766" y2="19600"/>
                        <a14:foregroundMark x1="42798" y1="94800" x2="53963" y2="400"/>
                        <a14:foregroundMark x1="83804" y1="82200" x2="15093" y2="14800"/>
                        <a14:foregroundMark x1="81668" y1="67133" x2="80703" y2="20200"/>
                        <a14:foregroundMark x1="84149" y1="71933" x2="96899" y2="37667"/>
                        <a14:foregroundMark x1="96278" y1="62000" x2="85389" y2="55733"/>
                        <a14:foregroundMark x1="98139" y1="39467" x2="98139" y2="39467"/>
                        <a14:foregroundMark x1="82564" y1="19933" x2="35010" y2="10000"/>
                        <a14:foregroundMark x1="64576" y1="12733" x2="59545" y2="667"/>
                        <a14:foregroundMark x1="29083" y1="15133" x2="39352" y2="2200"/>
                        <a14:foregroundMark x1="22605" y1="61733" x2="13232" y2="18400"/>
                        <a14:foregroundMark x1="21020" y1="28333" x2="21020" y2="28333"/>
                        <a14:foregroundMark x1="2068" y1="55400" x2="23225" y2="25067"/>
                        <a14:foregroundMark x1="2343" y1="36133" x2="11716" y2="17200"/>
                        <a14:foregroundMark x1="8270" y1="38867" x2="11096" y2="26867"/>
                        <a14:foregroundMark x1="79462" y1="10933" x2="79462" y2="10933"/>
                        <a14:foregroundMark x1="76361" y1="8200" x2="76361" y2="8200"/>
                        <a14:foregroundMark x1="32529" y1="82467" x2="23501" y2="55733"/>
                        <a14:foregroundMark x1="15438" y1="63200" x2="15438" y2="63200"/>
                        <a14:foregroundMark x1="20744" y1="81600" x2="20744" y2="81600"/>
                        <a14:foregroundMark x1="22261" y1="86667" x2="11716" y2="78867"/>
                        <a14:foregroundMark x1="24742" y1="82800" x2="18884" y2="67733"/>
                        <a14:foregroundMark x1="18539" y1="11533" x2="23846" y2="7933"/>
                        <a14:foregroundMark x1="45555" y1="88800" x2="77877" y2="76733"/>
                        <a14:foregroundMark x1="70434" y1="83667" x2="70434" y2="83667"/>
                        <a14:backgroundMark x1="4549" y1="16000" x2="15438" y2="6400"/>
                        <a14:backgroundMark x1="96899" y1="14533" x2="78222" y2="67"/>
                        <a14:backgroundMark x1="88491" y1="92667" x2="99380" y2="81600"/>
                        <a14:backgroundMark x1="14817" y1="93867" x2="8615" y2="80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002" y="1200945"/>
            <a:ext cx="3820426" cy="3949441"/>
          </a:xfrm>
          <a:prstGeom prst="rect">
            <a:avLst/>
          </a:prstGeom>
        </p:spPr>
      </p:pic>
      <p:cxnSp>
        <p:nvCxnSpPr>
          <p:cNvPr id="14" name="13 Conector recto de flecha"/>
          <p:cNvCxnSpPr/>
          <p:nvPr/>
        </p:nvCxnSpPr>
        <p:spPr>
          <a:xfrm flipV="1">
            <a:off x="4451216" y="2780928"/>
            <a:ext cx="682938" cy="31147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V="1">
            <a:off x="4451216" y="1984658"/>
            <a:ext cx="768856" cy="1107742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V="1">
            <a:off x="4449215" y="2513522"/>
            <a:ext cx="1249813" cy="578876"/>
          </a:xfrm>
          <a:prstGeom prst="straightConnector1">
            <a:avLst/>
          </a:prstGeom>
          <a:ln>
            <a:headEnd type="diamond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7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28" y="1901454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216" y="1984658"/>
            <a:ext cx="991344" cy="99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280" y="2852367"/>
            <a:ext cx="1129748" cy="112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Sistemas\AppData\Local\Microsoft\Windows\Temporary Internet Files\Content.IE5\8BMES5E7\MC900424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774" y="2937524"/>
            <a:ext cx="1434244" cy="143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ttp://2.bp.blogspot.com/_xgYi2-n1mgY/TLcl3fP3zUI/AAAAAAAAF_g/gj_oKk0rNAY/s1600/Plantilla+reloj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" name="AutoShape 4" descr="http://2.bp.blogspot.com/_xgYi2-n1mgY/TLcl3fP3zUI/AAAAAAAAF_g/gj_oKk0rNAY/s1600/Plantilla+reloj5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" name="3 Elipse"/>
          <p:cNvSpPr/>
          <p:nvPr/>
        </p:nvSpPr>
        <p:spPr>
          <a:xfrm>
            <a:off x="2543004" y="1184186"/>
            <a:ext cx="3816424" cy="38164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94" y1="72533" x2="88766" y2="19600"/>
                        <a14:foregroundMark x1="42798" y1="94800" x2="53963" y2="400"/>
                        <a14:foregroundMark x1="83804" y1="82200" x2="15093" y2="14800"/>
                        <a14:foregroundMark x1="81668" y1="67133" x2="80703" y2="20200"/>
                        <a14:foregroundMark x1="84149" y1="71933" x2="96899" y2="37667"/>
                        <a14:foregroundMark x1="96278" y1="62000" x2="85389" y2="55733"/>
                        <a14:foregroundMark x1="98139" y1="39467" x2="98139" y2="39467"/>
                        <a14:foregroundMark x1="82564" y1="19933" x2="35010" y2="10000"/>
                        <a14:foregroundMark x1="64576" y1="12733" x2="59545" y2="667"/>
                        <a14:foregroundMark x1="29083" y1="15133" x2="39352" y2="2200"/>
                        <a14:foregroundMark x1="22605" y1="61733" x2="13232" y2="18400"/>
                        <a14:foregroundMark x1="21020" y1="28333" x2="21020" y2="28333"/>
                        <a14:foregroundMark x1="2068" y1="55400" x2="23225" y2="25067"/>
                        <a14:foregroundMark x1="2343" y1="36133" x2="11716" y2="17200"/>
                        <a14:foregroundMark x1="8270" y1="38867" x2="11096" y2="26867"/>
                        <a14:foregroundMark x1="79462" y1="10933" x2="79462" y2="10933"/>
                        <a14:foregroundMark x1="76361" y1="8200" x2="76361" y2="8200"/>
                        <a14:foregroundMark x1="32529" y1="82467" x2="23501" y2="55733"/>
                        <a14:foregroundMark x1="15438" y1="63200" x2="15438" y2="63200"/>
                        <a14:foregroundMark x1="20744" y1="81600" x2="20744" y2="81600"/>
                        <a14:foregroundMark x1="22261" y1="86667" x2="11716" y2="78867"/>
                        <a14:foregroundMark x1="24742" y1="82800" x2="18884" y2="67733"/>
                        <a14:foregroundMark x1="18539" y1="11533" x2="23846" y2="7933"/>
                        <a14:foregroundMark x1="45555" y1="88800" x2="77877" y2="76733"/>
                        <a14:foregroundMark x1="70434" y1="83667" x2="70434" y2="83667"/>
                        <a14:backgroundMark x1="4549" y1="16000" x2="15438" y2="6400"/>
                        <a14:backgroundMark x1="96899" y1="14533" x2="78222" y2="67"/>
                        <a14:backgroundMark x1="88491" y1="92667" x2="99380" y2="81600"/>
                        <a14:backgroundMark x1="14817" y1="93867" x2="8615" y2="80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002" y="1200945"/>
            <a:ext cx="3820426" cy="3949441"/>
          </a:xfrm>
          <a:prstGeom prst="rect">
            <a:avLst/>
          </a:prstGeom>
        </p:spPr>
      </p:pic>
      <p:cxnSp>
        <p:nvCxnSpPr>
          <p:cNvPr id="14" name="13 Conector recto de flecha"/>
          <p:cNvCxnSpPr/>
          <p:nvPr/>
        </p:nvCxnSpPr>
        <p:spPr>
          <a:xfrm flipV="1">
            <a:off x="4451216" y="2852367"/>
            <a:ext cx="682938" cy="24003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H="1">
            <a:off x="3203848" y="3092400"/>
            <a:ext cx="1247368" cy="768648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4449215" y="3092398"/>
            <a:ext cx="1249813" cy="768650"/>
          </a:xfrm>
          <a:prstGeom prst="straightConnector1">
            <a:avLst/>
          </a:prstGeom>
          <a:ln>
            <a:headEnd type="diamond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35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Office PowerPoint</Application>
  <PresentationFormat>Presentación en pantalla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Sistemas</dc:creator>
  <cp:lastModifiedBy>lauris</cp:lastModifiedBy>
  <cp:revision>5</cp:revision>
  <dcterms:created xsi:type="dcterms:W3CDTF">2014-06-03T17:22:24Z</dcterms:created>
  <dcterms:modified xsi:type="dcterms:W3CDTF">2014-06-28T17:22:54Z</dcterms:modified>
</cp:coreProperties>
</file>